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1B61"/>
    <a:srgbClr val="00FF00"/>
    <a:srgbClr val="EA2B5A"/>
    <a:srgbClr val="EA2B5B"/>
    <a:srgbClr val="53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52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2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729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22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41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98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722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842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43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795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8E6A7-79BA-47E6-A3AA-A42B07A7DC0C}" type="datetimeFigureOut">
              <a:rPr lang="en-GB" smtClean="0"/>
              <a:t>05/09/2015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EE5-EBC9-4FD9-A862-3EBD11A41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421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8E6A7-79BA-47E6-A3AA-A42B07A7DC0C}" type="datetimeFigureOut">
              <a:rPr lang="en-GB" smtClean="0"/>
              <a:t>05/09/2015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30EE5-EBC9-4FD9-A862-3EBD11A41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17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5487" y="2295963"/>
            <a:ext cx="9357860" cy="2195826"/>
          </a:xfrm>
          <a:custGeom>
            <a:avLst/>
            <a:gdLst>
              <a:gd name="connsiteX0" fmla="*/ 0 w 9357860"/>
              <a:gd name="connsiteY0" fmla="*/ 1261699 h 2195826"/>
              <a:gd name="connsiteX1" fmla="*/ 6266 w 9357860"/>
              <a:gd name="connsiteY1" fmla="*/ 1324871 h 2195826"/>
              <a:gd name="connsiteX2" fmla="*/ 860673 w 9357860"/>
              <a:gd name="connsiteY2" fmla="*/ 2193285 h 2195826"/>
              <a:gd name="connsiteX3" fmla="*/ 877055 w 9357860"/>
              <a:gd name="connsiteY3" fmla="*/ 2195826 h 2195826"/>
              <a:gd name="connsiteX4" fmla="*/ 0 w 9357860"/>
              <a:gd name="connsiteY4" fmla="*/ 2195826 h 2195826"/>
              <a:gd name="connsiteX5" fmla="*/ 1260495 w 9357860"/>
              <a:gd name="connsiteY5" fmla="*/ 0 h 2195826"/>
              <a:gd name="connsiteX6" fmla="*/ 9357860 w 9357860"/>
              <a:gd name="connsiteY6" fmla="*/ 0 h 2195826"/>
              <a:gd name="connsiteX7" fmla="*/ 9357860 w 9357860"/>
              <a:gd name="connsiteY7" fmla="*/ 2195826 h 2195826"/>
              <a:gd name="connsiteX8" fmla="*/ 1286862 w 9357860"/>
              <a:gd name="connsiteY8" fmla="*/ 2195826 h 2195826"/>
              <a:gd name="connsiteX9" fmla="*/ 1303244 w 9357860"/>
              <a:gd name="connsiteY9" fmla="*/ 2193285 h 2195826"/>
              <a:gd name="connsiteX10" fmla="*/ 2179958 w 9357860"/>
              <a:gd name="connsiteY10" fmla="*/ 1099958 h 2195826"/>
              <a:gd name="connsiteX11" fmla="*/ 1303244 w 9357860"/>
              <a:gd name="connsiteY11" fmla="*/ 6631 h 2195826"/>
              <a:gd name="connsiteX12" fmla="*/ 0 w 9357860"/>
              <a:gd name="connsiteY12" fmla="*/ 0 h 2195826"/>
              <a:gd name="connsiteX13" fmla="*/ 903422 w 9357860"/>
              <a:gd name="connsiteY13" fmla="*/ 0 h 2195826"/>
              <a:gd name="connsiteX14" fmla="*/ 860673 w 9357860"/>
              <a:gd name="connsiteY14" fmla="*/ 6631 h 2195826"/>
              <a:gd name="connsiteX15" fmla="*/ 6266 w 9357860"/>
              <a:gd name="connsiteY15" fmla="*/ 875045 h 2195826"/>
              <a:gd name="connsiteX16" fmla="*/ 0 w 9357860"/>
              <a:gd name="connsiteY16" fmla="*/ 938217 h 219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357860" h="2195826">
                <a:moveTo>
                  <a:pt x="0" y="1261699"/>
                </a:moveTo>
                <a:lnTo>
                  <a:pt x="6266" y="1324871"/>
                </a:lnTo>
                <a:cubicBezTo>
                  <a:pt x="94024" y="1760765"/>
                  <a:pt x="431810" y="2104088"/>
                  <a:pt x="860673" y="2193285"/>
                </a:cubicBezTo>
                <a:lnTo>
                  <a:pt x="877055" y="2195826"/>
                </a:lnTo>
                <a:lnTo>
                  <a:pt x="0" y="2195826"/>
                </a:lnTo>
                <a:close/>
                <a:moveTo>
                  <a:pt x="1260495" y="0"/>
                </a:moveTo>
                <a:lnTo>
                  <a:pt x="9357860" y="0"/>
                </a:lnTo>
                <a:lnTo>
                  <a:pt x="9357860" y="2195826"/>
                </a:lnTo>
                <a:lnTo>
                  <a:pt x="1286862" y="2195826"/>
                </a:lnTo>
                <a:lnTo>
                  <a:pt x="1303244" y="2193285"/>
                </a:lnTo>
                <a:cubicBezTo>
                  <a:pt x="1803584" y="2089222"/>
                  <a:pt x="2179958" y="1639264"/>
                  <a:pt x="2179958" y="1099958"/>
                </a:cubicBezTo>
                <a:cubicBezTo>
                  <a:pt x="2179958" y="560652"/>
                  <a:pt x="1803584" y="110694"/>
                  <a:pt x="1303244" y="6631"/>
                </a:cubicBezTo>
                <a:close/>
                <a:moveTo>
                  <a:pt x="0" y="0"/>
                </a:moveTo>
                <a:lnTo>
                  <a:pt x="903422" y="0"/>
                </a:lnTo>
                <a:lnTo>
                  <a:pt x="860673" y="6631"/>
                </a:lnTo>
                <a:cubicBezTo>
                  <a:pt x="431810" y="95828"/>
                  <a:pt x="94024" y="439152"/>
                  <a:pt x="6266" y="875045"/>
                </a:cubicBezTo>
                <a:lnTo>
                  <a:pt x="0" y="938217"/>
                </a:lnTo>
                <a:close/>
              </a:path>
            </a:pathLst>
          </a:custGeom>
        </p:spPr>
      </p:pic>
      <p:sp>
        <p:nvSpPr>
          <p:cNvPr id="25" name="Rounded Rectangle 24"/>
          <p:cNvSpPr/>
          <p:nvPr/>
        </p:nvSpPr>
        <p:spPr>
          <a:xfrm>
            <a:off x="-4226838" y="2295963"/>
            <a:ext cx="7794396" cy="2195826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r="76852" b="54"/>
          <a:stretch/>
        </p:blipFill>
        <p:spPr>
          <a:xfrm>
            <a:off x="1419084" y="2295963"/>
            <a:ext cx="2162542" cy="2194636"/>
          </a:xfrm>
          <a:custGeom>
            <a:avLst/>
            <a:gdLst>
              <a:gd name="connsiteX0" fmla="*/ 918495 w 2215958"/>
              <a:gd name="connsiteY0" fmla="*/ 0 h 2195826"/>
              <a:gd name="connsiteX1" fmla="*/ 1281422 w 2215958"/>
              <a:gd name="connsiteY1" fmla="*/ 0 h 2195826"/>
              <a:gd name="connsiteX2" fmla="*/ 1324871 w 2215958"/>
              <a:gd name="connsiteY2" fmla="*/ 6631 h 2195826"/>
              <a:gd name="connsiteX3" fmla="*/ 2215958 w 2215958"/>
              <a:gd name="connsiteY3" fmla="*/ 1099958 h 2195826"/>
              <a:gd name="connsiteX4" fmla="*/ 1324871 w 2215958"/>
              <a:gd name="connsiteY4" fmla="*/ 2193285 h 2195826"/>
              <a:gd name="connsiteX5" fmla="*/ 1308221 w 2215958"/>
              <a:gd name="connsiteY5" fmla="*/ 2195826 h 2195826"/>
              <a:gd name="connsiteX6" fmla="*/ 891696 w 2215958"/>
              <a:gd name="connsiteY6" fmla="*/ 2195826 h 2195826"/>
              <a:gd name="connsiteX7" fmla="*/ 875045 w 2215958"/>
              <a:gd name="connsiteY7" fmla="*/ 2193285 h 2195826"/>
              <a:gd name="connsiteX8" fmla="*/ 6631 w 2215958"/>
              <a:gd name="connsiteY8" fmla="*/ 1324871 h 2195826"/>
              <a:gd name="connsiteX9" fmla="*/ 0 w 2215958"/>
              <a:gd name="connsiteY9" fmla="*/ 1259091 h 2195826"/>
              <a:gd name="connsiteX10" fmla="*/ 0 w 2215958"/>
              <a:gd name="connsiteY10" fmla="*/ 940826 h 2195826"/>
              <a:gd name="connsiteX11" fmla="*/ 6631 w 2215958"/>
              <a:gd name="connsiteY11" fmla="*/ 875045 h 2195826"/>
              <a:gd name="connsiteX12" fmla="*/ 875045 w 2215958"/>
              <a:gd name="connsiteY12" fmla="*/ 6631 h 219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15958" h="2195826">
                <a:moveTo>
                  <a:pt x="918495" y="0"/>
                </a:moveTo>
                <a:lnTo>
                  <a:pt x="1281422" y="0"/>
                </a:lnTo>
                <a:lnTo>
                  <a:pt x="1324871" y="6631"/>
                </a:lnTo>
                <a:cubicBezTo>
                  <a:pt x="1833414" y="110694"/>
                  <a:pt x="2215958" y="560652"/>
                  <a:pt x="2215958" y="1099958"/>
                </a:cubicBezTo>
                <a:cubicBezTo>
                  <a:pt x="2215958" y="1639264"/>
                  <a:pt x="1833414" y="2089222"/>
                  <a:pt x="1324871" y="2193285"/>
                </a:cubicBezTo>
                <a:lnTo>
                  <a:pt x="1308221" y="2195826"/>
                </a:lnTo>
                <a:lnTo>
                  <a:pt x="891696" y="2195826"/>
                </a:lnTo>
                <a:lnTo>
                  <a:pt x="875045" y="2193285"/>
                </a:lnTo>
                <a:cubicBezTo>
                  <a:pt x="439152" y="2104088"/>
                  <a:pt x="95828" y="1760765"/>
                  <a:pt x="6631" y="1324871"/>
                </a:cubicBezTo>
                <a:lnTo>
                  <a:pt x="0" y="1259091"/>
                </a:lnTo>
                <a:lnTo>
                  <a:pt x="0" y="940826"/>
                </a:lnTo>
                <a:lnTo>
                  <a:pt x="6631" y="875045"/>
                </a:lnTo>
                <a:cubicBezTo>
                  <a:pt x="95828" y="439152"/>
                  <a:pt x="439152" y="95828"/>
                  <a:pt x="875045" y="6631"/>
                </a:cubicBezTo>
                <a:close/>
              </a:path>
            </a:pathLst>
          </a:custGeom>
        </p:spPr>
      </p:pic>
      <p:sp>
        <p:nvSpPr>
          <p:cNvPr id="40" name="Oval 39"/>
          <p:cNvSpPr/>
          <p:nvPr/>
        </p:nvSpPr>
        <p:spPr>
          <a:xfrm>
            <a:off x="1979904" y="5675739"/>
            <a:ext cx="774000" cy="774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Oval 34"/>
          <p:cNvSpPr/>
          <p:nvPr/>
        </p:nvSpPr>
        <p:spPr>
          <a:xfrm>
            <a:off x="5014943" y="2295963"/>
            <a:ext cx="2162542" cy="21946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747"/>
          <a:stretch/>
        </p:blipFill>
        <p:spPr>
          <a:xfrm>
            <a:off x="5014943" y="2295963"/>
            <a:ext cx="2162543" cy="2194636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2088403" y="5888571"/>
            <a:ext cx="198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DE1B61"/>
                </a:solidFill>
                <a:latin typeface="Gotham Bold" pitchFamily="50" charset="0"/>
                <a:cs typeface="Gotham Bold" pitchFamily="50" charset="0"/>
              </a:rPr>
              <a:t>8</a:t>
            </a:r>
            <a:endParaRPr lang="en-GB" dirty="0">
              <a:solidFill>
                <a:srgbClr val="DE1B6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2274670" y="6032500"/>
            <a:ext cx="36000" cy="36000"/>
          </a:xfrm>
          <a:prstGeom prst="ellipse">
            <a:avLst/>
          </a:prstGeom>
          <a:solidFill>
            <a:srgbClr val="DE1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2274670" y="6119952"/>
            <a:ext cx="36000" cy="36000"/>
          </a:xfrm>
          <a:prstGeom prst="ellipse">
            <a:avLst/>
          </a:prstGeom>
          <a:solidFill>
            <a:srgbClr val="DE1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2298440" y="5888571"/>
            <a:ext cx="198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DE1B61"/>
                </a:solidFill>
                <a:latin typeface="Gotham Bold" pitchFamily="50" charset="0"/>
                <a:cs typeface="Gotham Bold" pitchFamily="50" charset="0"/>
              </a:rPr>
              <a:t>3</a:t>
            </a:r>
            <a:endParaRPr lang="en-GB" dirty="0">
              <a:solidFill>
                <a:srgbClr val="DE1B6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448238" y="5888571"/>
            <a:ext cx="198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DE1B61"/>
                </a:solidFill>
                <a:latin typeface="Gotham Bold" pitchFamily="50" charset="0"/>
                <a:cs typeface="Gotham Bold" pitchFamily="50" charset="0"/>
              </a:rPr>
              <a:t>0</a:t>
            </a:r>
            <a:endParaRPr lang="en-GB" dirty="0">
              <a:solidFill>
                <a:srgbClr val="DE1B61"/>
              </a:solidFill>
              <a:latin typeface="Gotham Bold" pitchFamily="50" charset="0"/>
              <a:cs typeface="Gotham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79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875E-6 4.07407E-6 L 0.29492 0.00023 " pathEditMode="relative" rAng="0" ptsTypes="AA">
                                      <p:cBhvr>
                                        <p:cTn id="6" dur="6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4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4.07407E-6 L 0.29596 0.00046 " pathEditMode="relative" rAng="0" ptsTypes="AA">
                                      <p:cBhvr>
                                        <p:cTn id="8" dur="6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92" y="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08333E-7 4.07407E-6 L -0.42839 0.00069 " pathEditMode="relative" rAng="0" ptsTypes="AA">
                                      <p:cBhvr>
                                        <p:cTn id="10" dur="6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19" y="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accel="6667" decel="93333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 4.07407E-6 L -0.37383 0.38912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98" y="1944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6667" decel="93333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 4.07407E-6 L -0.37383 0.38912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98" y="194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6667" decel="93333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9492 0.00023 L -0.07891 0.38912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98" y="1944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accel="6667" decel="93333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8" dur="750" fill="hold"/>
                                        <p:tgtEl>
                                          <p:spTgt spid="35"/>
                                        </p:tgtEl>
                                      </p:cBhvr>
                                      <p:by x="37000" y="37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accel="6667" decel="93333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</p:cBhvr>
                                      <p:by x="37000" y="37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accel="6667" decel="93333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</p:cBhvr>
                                      <p:by x="37000" y="37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8" presetClass="emph" presetSubtype="0" accel="6667" decel="93333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21600000">
                                      <p:cBhvr>
                                        <p:cTn id="3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accel="6667" decel="93333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21600000">
                                      <p:cBhvr>
                                        <p:cTn id="3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accel="6667" decel="93333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21600000">
                                      <p:cBhvr>
                                        <p:cTn id="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6" presetClass="emph" presetSubtype="0" accel="100000" autoRev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40" grpId="0" animBg="1"/>
      <p:bldP spid="40" grpId="1" animBg="1"/>
      <p:bldP spid="35" grpId="0" animBg="1"/>
      <p:bldP spid="35" grpId="1" animBg="1"/>
      <p:bldP spid="35" grpId="2" animBg="1"/>
      <p:bldP spid="35" grpId="3" animBg="1"/>
      <p:bldP spid="48" grpId="0"/>
      <p:bldP spid="50" grpId="0" animBg="1"/>
      <p:bldP spid="51" grpId="0" animBg="1"/>
      <p:bldP spid="52" grpId="0"/>
      <p:bldP spid="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9276348" y="4800602"/>
            <a:ext cx="1696452" cy="757990"/>
          </a:xfrm>
          <a:prstGeom prst="roundRect">
            <a:avLst>
              <a:gd name="adj" fmla="val 50000"/>
            </a:avLst>
          </a:prstGeom>
          <a:solidFill>
            <a:srgbClr val="DE1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spc="-300" dirty="0" smtClean="0">
                <a:latin typeface="Gotham Bold" pitchFamily="50" charset="0"/>
                <a:cs typeface="Gotham Bold" pitchFamily="50" charset="0"/>
              </a:rPr>
              <a:t>9:15</a:t>
            </a:r>
            <a:endParaRPr lang="en-GB" sz="4400" spc="-300" dirty="0"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006107" y="5618751"/>
            <a:ext cx="3966694" cy="7579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spc="-300" dirty="0" smtClean="0">
                <a:solidFill>
                  <a:srgbClr val="DE1B61"/>
                </a:solidFill>
                <a:latin typeface="Gotham Book" pitchFamily="50" charset="0"/>
                <a:cs typeface="Gotham Book" pitchFamily="50" charset="0"/>
              </a:rPr>
              <a:t>Friday Fashion</a:t>
            </a:r>
            <a:endParaRPr lang="en-GB" sz="4400" spc="-300" dirty="0">
              <a:solidFill>
                <a:srgbClr val="DE1B61"/>
              </a:solidFill>
              <a:latin typeface="Gotham Book" pitchFamily="50" charset="0"/>
              <a:cs typeface="Gotham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55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3275400" y="608427"/>
            <a:ext cx="5641200" cy="5641145"/>
          </a:xfrm>
          <a:prstGeom prst="ellipse">
            <a:avLst/>
          </a:prstGeom>
          <a:solidFill>
            <a:srgbClr val="3CBB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Oval 20"/>
          <p:cNvSpPr/>
          <p:nvPr/>
        </p:nvSpPr>
        <p:spPr>
          <a:xfrm>
            <a:off x="3275400" y="608426"/>
            <a:ext cx="5641200" cy="5641145"/>
          </a:xfrm>
          <a:prstGeom prst="ellipse">
            <a:avLst/>
          </a:prstGeom>
          <a:solidFill>
            <a:srgbClr val="9CD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Oval 21"/>
          <p:cNvSpPr/>
          <p:nvPr/>
        </p:nvSpPr>
        <p:spPr>
          <a:xfrm>
            <a:off x="3275400" y="608425"/>
            <a:ext cx="5641200" cy="5641145"/>
          </a:xfrm>
          <a:prstGeom prst="ellipse">
            <a:avLst/>
          </a:prstGeom>
          <a:solidFill>
            <a:srgbClr val="0095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Oval 22"/>
          <p:cNvSpPr/>
          <p:nvPr/>
        </p:nvSpPr>
        <p:spPr>
          <a:xfrm>
            <a:off x="3275400" y="608424"/>
            <a:ext cx="5641200" cy="56411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819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accel="100000" autoRev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mph" presetSubtype="0" accel="100000" autoRev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2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mph" presetSubtype="0" accel="100000" autoRev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3" grpId="0" animBg="1"/>
      <p:bldP spid="2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263443" y="2295963"/>
            <a:ext cx="9357860" cy="2195826"/>
          </a:xfrm>
          <a:custGeom>
            <a:avLst/>
            <a:gdLst>
              <a:gd name="connsiteX0" fmla="*/ 0 w 9357860"/>
              <a:gd name="connsiteY0" fmla="*/ 1261699 h 2195826"/>
              <a:gd name="connsiteX1" fmla="*/ 6266 w 9357860"/>
              <a:gd name="connsiteY1" fmla="*/ 1324871 h 2195826"/>
              <a:gd name="connsiteX2" fmla="*/ 860673 w 9357860"/>
              <a:gd name="connsiteY2" fmla="*/ 2193285 h 2195826"/>
              <a:gd name="connsiteX3" fmla="*/ 877055 w 9357860"/>
              <a:gd name="connsiteY3" fmla="*/ 2195826 h 2195826"/>
              <a:gd name="connsiteX4" fmla="*/ 0 w 9357860"/>
              <a:gd name="connsiteY4" fmla="*/ 2195826 h 2195826"/>
              <a:gd name="connsiteX5" fmla="*/ 1260495 w 9357860"/>
              <a:gd name="connsiteY5" fmla="*/ 0 h 2195826"/>
              <a:gd name="connsiteX6" fmla="*/ 9357860 w 9357860"/>
              <a:gd name="connsiteY6" fmla="*/ 0 h 2195826"/>
              <a:gd name="connsiteX7" fmla="*/ 9357860 w 9357860"/>
              <a:gd name="connsiteY7" fmla="*/ 2195826 h 2195826"/>
              <a:gd name="connsiteX8" fmla="*/ 1286862 w 9357860"/>
              <a:gd name="connsiteY8" fmla="*/ 2195826 h 2195826"/>
              <a:gd name="connsiteX9" fmla="*/ 1303244 w 9357860"/>
              <a:gd name="connsiteY9" fmla="*/ 2193285 h 2195826"/>
              <a:gd name="connsiteX10" fmla="*/ 2179958 w 9357860"/>
              <a:gd name="connsiteY10" fmla="*/ 1099958 h 2195826"/>
              <a:gd name="connsiteX11" fmla="*/ 1303244 w 9357860"/>
              <a:gd name="connsiteY11" fmla="*/ 6631 h 2195826"/>
              <a:gd name="connsiteX12" fmla="*/ 0 w 9357860"/>
              <a:gd name="connsiteY12" fmla="*/ 0 h 2195826"/>
              <a:gd name="connsiteX13" fmla="*/ 903422 w 9357860"/>
              <a:gd name="connsiteY13" fmla="*/ 0 h 2195826"/>
              <a:gd name="connsiteX14" fmla="*/ 860673 w 9357860"/>
              <a:gd name="connsiteY14" fmla="*/ 6631 h 2195826"/>
              <a:gd name="connsiteX15" fmla="*/ 6266 w 9357860"/>
              <a:gd name="connsiteY15" fmla="*/ 875045 h 2195826"/>
              <a:gd name="connsiteX16" fmla="*/ 0 w 9357860"/>
              <a:gd name="connsiteY16" fmla="*/ 938217 h 219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357860" h="2195826">
                <a:moveTo>
                  <a:pt x="0" y="1261699"/>
                </a:moveTo>
                <a:lnTo>
                  <a:pt x="6266" y="1324871"/>
                </a:lnTo>
                <a:cubicBezTo>
                  <a:pt x="94024" y="1760765"/>
                  <a:pt x="431810" y="2104088"/>
                  <a:pt x="860673" y="2193285"/>
                </a:cubicBezTo>
                <a:lnTo>
                  <a:pt x="877055" y="2195826"/>
                </a:lnTo>
                <a:lnTo>
                  <a:pt x="0" y="2195826"/>
                </a:lnTo>
                <a:close/>
                <a:moveTo>
                  <a:pt x="1260495" y="0"/>
                </a:moveTo>
                <a:lnTo>
                  <a:pt x="9357860" y="0"/>
                </a:lnTo>
                <a:lnTo>
                  <a:pt x="9357860" y="2195826"/>
                </a:lnTo>
                <a:lnTo>
                  <a:pt x="1286862" y="2195826"/>
                </a:lnTo>
                <a:lnTo>
                  <a:pt x="1303244" y="2193285"/>
                </a:lnTo>
                <a:cubicBezTo>
                  <a:pt x="1803584" y="2089222"/>
                  <a:pt x="2179958" y="1639264"/>
                  <a:pt x="2179958" y="1099958"/>
                </a:cubicBezTo>
                <a:cubicBezTo>
                  <a:pt x="2179958" y="560652"/>
                  <a:pt x="1803584" y="110694"/>
                  <a:pt x="1303244" y="6631"/>
                </a:cubicBezTo>
                <a:close/>
                <a:moveTo>
                  <a:pt x="0" y="0"/>
                </a:moveTo>
                <a:lnTo>
                  <a:pt x="903422" y="0"/>
                </a:lnTo>
                <a:lnTo>
                  <a:pt x="860673" y="6631"/>
                </a:lnTo>
                <a:cubicBezTo>
                  <a:pt x="431810" y="95828"/>
                  <a:pt x="94024" y="439152"/>
                  <a:pt x="6266" y="875045"/>
                </a:cubicBezTo>
                <a:lnTo>
                  <a:pt x="0" y="938217"/>
                </a:lnTo>
                <a:close/>
              </a:path>
            </a:pathLst>
          </a:custGeom>
          <a:ln>
            <a:noFill/>
          </a:ln>
        </p:spPr>
      </p:pic>
      <p:grpSp>
        <p:nvGrpSpPr>
          <p:cNvPr id="13" name="Group 12"/>
          <p:cNvGrpSpPr/>
          <p:nvPr/>
        </p:nvGrpSpPr>
        <p:grpSpPr>
          <a:xfrm>
            <a:off x="-8191501" y="608425"/>
            <a:ext cx="17108101" cy="5641145"/>
            <a:chOff x="-8191501" y="608425"/>
            <a:chExt cx="17108101" cy="5641145"/>
          </a:xfrm>
        </p:grpSpPr>
        <p:sp>
          <p:nvSpPr>
            <p:cNvPr id="5" name="Rounded Rectangle 4"/>
            <p:cNvSpPr/>
            <p:nvPr/>
          </p:nvSpPr>
          <p:spPr>
            <a:xfrm>
              <a:off x="-8191501" y="608425"/>
              <a:ext cx="17108101" cy="5641145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" r="76852" b="54"/>
            <a:stretch/>
          </p:blipFill>
          <p:spPr>
            <a:xfrm>
              <a:off x="3275400" y="608425"/>
              <a:ext cx="5641200" cy="5641145"/>
            </a:xfrm>
            <a:custGeom>
              <a:avLst/>
              <a:gdLst>
                <a:gd name="connsiteX0" fmla="*/ 918495 w 2215958"/>
                <a:gd name="connsiteY0" fmla="*/ 0 h 2195826"/>
                <a:gd name="connsiteX1" fmla="*/ 1281422 w 2215958"/>
                <a:gd name="connsiteY1" fmla="*/ 0 h 2195826"/>
                <a:gd name="connsiteX2" fmla="*/ 1324871 w 2215958"/>
                <a:gd name="connsiteY2" fmla="*/ 6631 h 2195826"/>
                <a:gd name="connsiteX3" fmla="*/ 2215958 w 2215958"/>
                <a:gd name="connsiteY3" fmla="*/ 1099958 h 2195826"/>
                <a:gd name="connsiteX4" fmla="*/ 1324871 w 2215958"/>
                <a:gd name="connsiteY4" fmla="*/ 2193285 h 2195826"/>
                <a:gd name="connsiteX5" fmla="*/ 1308221 w 2215958"/>
                <a:gd name="connsiteY5" fmla="*/ 2195826 h 2195826"/>
                <a:gd name="connsiteX6" fmla="*/ 891696 w 2215958"/>
                <a:gd name="connsiteY6" fmla="*/ 2195826 h 2195826"/>
                <a:gd name="connsiteX7" fmla="*/ 875045 w 2215958"/>
                <a:gd name="connsiteY7" fmla="*/ 2193285 h 2195826"/>
                <a:gd name="connsiteX8" fmla="*/ 6631 w 2215958"/>
                <a:gd name="connsiteY8" fmla="*/ 1324871 h 2195826"/>
                <a:gd name="connsiteX9" fmla="*/ 0 w 2215958"/>
                <a:gd name="connsiteY9" fmla="*/ 1259091 h 2195826"/>
                <a:gd name="connsiteX10" fmla="*/ 0 w 2215958"/>
                <a:gd name="connsiteY10" fmla="*/ 940826 h 2195826"/>
                <a:gd name="connsiteX11" fmla="*/ 6631 w 2215958"/>
                <a:gd name="connsiteY11" fmla="*/ 875045 h 2195826"/>
                <a:gd name="connsiteX12" fmla="*/ 875045 w 2215958"/>
                <a:gd name="connsiteY12" fmla="*/ 6631 h 2195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15958" h="2195826">
                  <a:moveTo>
                    <a:pt x="918495" y="0"/>
                  </a:moveTo>
                  <a:lnTo>
                    <a:pt x="1281422" y="0"/>
                  </a:lnTo>
                  <a:lnTo>
                    <a:pt x="1324871" y="6631"/>
                  </a:lnTo>
                  <a:cubicBezTo>
                    <a:pt x="1833414" y="110694"/>
                    <a:pt x="2215958" y="560652"/>
                    <a:pt x="2215958" y="1099958"/>
                  </a:cubicBezTo>
                  <a:cubicBezTo>
                    <a:pt x="2215958" y="1639264"/>
                    <a:pt x="1833414" y="2089222"/>
                    <a:pt x="1324871" y="2193285"/>
                  </a:cubicBezTo>
                  <a:lnTo>
                    <a:pt x="1308221" y="2195826"/>
                  </a:lnTo>
                  <a:lnTo>
                    <a:pt x="891696" y="2195826"/>
                  </a:lnTo>
                  <a:lnTo>
                    <a:pt x="875045" y="2193285"/>
                  </a:lnTo>
                  <a:cubicBezTo>
                    <a:pt x="439152" y="2104088"/>
                    <a:pt x="95828" y="1760765"/>
                    <a:pt x="6631" y="1324871"/>
                  </a:cubicBezTo>
                  <a:lnTo>
                    <a:pt x="0" y="1259091"/>
                  </a:lnTo>
                  <a:lnTo>
                    <a:pt x="0" y="940826"/>
                  </a:lnTo>
                  <a:lnTo>
                    <a:pt x="6631" y="875045"/>
                  </a:lnTo>
                  <a:cubicBezTo>
                    <a:pt x="95828" y="439152"/>
                    <a:pt x="439152" y="95828"/>
                    <a:pt x="875045" y="6631"/>
                  </a:cubicBez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308995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7500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38000" y="38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7500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4.07407E-6 L 0.38385 -0.0002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6</Words>
  <Application>Microsoft Office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Gotham Bold</vt:lpstr>
      <vt:lpstr>Gotham Book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20</cp:revision>
  <dcterms:created xsi:type="dcterms:W3CDTF">2015-09-02T09:56:18Z</dcterms:created>
  <dcterms:modified xsi:type="dcterms:W3CDTF">2015-09-06T09:18:05Z</dcterms:modified>
</cp:coreProperties>
</file>